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learning.heart-nsta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9E257-D8F9-46A5-9760-2CC833A1A3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access Mandarin and  Online Databases</a:t>
            </a:r>
            <a:endParaRPr lang="en-JM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42AAACF-2395-4C18-877B-D8126CE250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Step by step 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9709314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D7DC6-FAE6-4D3B-9346-DE4FA7E2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follow: </a:t>
            </a:r>
            <a:endParaRPr lang="en-J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58469-D60A-4298-9C5F-E24D91E78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00" y="1367406"/>
            <a:ext cx="9210954" cy="4880993"/>
          </a:xfrm>
        </p:spPr>
        <p:txBody>
          <a:bodyPr>
            <a:normAutofit/>
          </a:bodyPr>
          <a:lstStyle/>
          <a:p>
            <a:r>
              <a:rPr lang="en-US" dirty="0"/>
              <a:t> Go to the Internet Enter the URL </a:t>
            </a:r>
            <a:r>
              <a:rPr lang="en-US" dirty="0">
                <a:hlinkClick r:id="rId2"/>
              </a:rPr>
              <a:t>https://learning.heart-nsta.org</a:t>
            </a:r>
            <a:endParaRPr lang="en-US" dirty="0"/>
          </a:p>
          <a:p>
            <a:r>
              <a:rPr lang="en-US" dirty="0"/>
              <a:t>Scroll down to Library Resources &gt; click Library Services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JM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900B41-DC79-4343-ADA2-F8A7AA32F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911" y="2599625"/>
            <a:ext cx="5353171" cy="308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118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52B93-DE40-4344-89DB-C35B6C4F334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0667" y="142613"/>
            <a:ext cx="10335238" cy="6568580"/>
          </a:xfrm>
        </p:spPr>
        <p:txBody>
          <a:bodyPr>
            <a:normAutofit/>
          </a:bodyPr>
          <a:lstStyle/>
          <a:p>
            <a:r>
              <a:rPr lang="fr-FR" dirty="0"/>
              <a:t>Click on </a:t>
            </a:r>
            <a:r>
              <a:rPr lang="fr-FR" dirty="0" err="1"/>
              <a:t>your</a:t>
            </a:r>
            <a:r>
              <a:rPr lang="fr-FR" dirty="0"/>
              <a:t> institution site URL ( Port Maria) </a:t>
            </a:r>
          </a:p>
          <a:p>
            <a:endParaRPr lang="fr-FR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Click Visual Search: Here you will find a list of online resources ( e.g. Online Databases)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EB2FB5-D84F-4853-B9B9-A44625E61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862" y="780177"/>
            <a:ext cx="5209564" cy="25231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16DE4F-46D2-47F1-97BB-30D881CF7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253" y="4127383"/>
            <a:ext cx="5134065" cy="247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241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F4A64A-05D9-4685-ADEF-F18ADDBEAE9C}"/>
              </a:ext>
            </a:extLst>
          </p:cNvPr>
          <p:cNvSpPr/>
          <p:nvPr/>
        </p:nvSpPr>
        <p:spPr>
          <a:xfrm>
            <a:off x="142613" y="218115"/>
            <a:ext cx="1016745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prstClr val="white"/>
                </a:solidFill>
                <a:ea typeface="+mj-ea"/>
                <a:cs typeface="+mj-cs"/>
              </a:rPr>
              <a:t>Click Online Databases for a list of accessible databases </a:t>
            </a: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  <a:p>
            <a:pPr lvl="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5ECEEC-E7C1-44FC-9AC7-DAC3D522C1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22"/>
          <a:stretch/>
        </p:blipFill>
        <p:spPr>
          <a:xfrm>
            <a:off x="1608343" y="1101919"/>
            <a:ext cx="7929940" cy="48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855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6D181A-0921-4619-A5AC-F9993D4313BC}"/>
              </a:ext>
            </a:extLst>
          </p:cNvPr>
          <p:cNvSpPr/>
          <p:nvPr/>
        </p:nvSpPr>
        <p:spPr>
          <a:xfrm>
            <a:off x="192947" y="251670"/>
            <a:ext cx="10159068" cy="8120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prstClr val="white"/>
                </a:solidFill>
              </a:rPr>
              <a:t>Access requires username and password ( Check the online Database for the following).  </a:t>
            </a: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white"/>
              </a:solidFill>
            </a:endParaRPr>
          </a:p>
          <a:p>
            <a:pPr lvl="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</a:pPr>
            <a:r>
              <a:rPr lang="en-US" sz="2000" dirty="0">
                <a:solidFill>
                  <a:prstClr val="white"/>
                </a:solidFill>
              </a:rPr>
              <a:t>This Flyer can be in the Library, on Display Board </a:t>
            </a:r>
          </a:p>
          <a:p>
            <a:pPr lvl="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</a:pPr>
            <a:r>
              <a:rPr lang="en-US" sz="2000" dirty="0">
                <a:solidFill>
                  <a:prstClr val="white"/>
                </a:solidFill>
              </a:rPr>
              <a:t>Or Moodle Platform. </a:t>
            </a:r>
          </a:p>
          <a:p>
            <a:pPr lvl="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EF19A5-2B78-4FEB-A76A-06AA504D7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739" y="721453"/>
            <a:ext cx="3532773" cy="567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558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1291</TotalTime>
  <Words>107</Words>
  <Application>Microsoft Office PowerPoint</Application>
  <PresentationFormat>Widescreen</PresentationFormat>
  <Paragraphs>49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</vt:lpstr>
      <vt:lpstr>How to access Mandarin and  Online Databases</vt:lpstr>
      <vt:lpstr>Steps to follow: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access Manderin and Online Databases</dc:title>
  <dc:creator>Amber Chambers</dc:creator>
  <cp:lastModifiedBy>Amber Chambers</cp:lastModifiedBy>
  <cp:revision>8</cp:revision>
  <dcterms:created xsi:type="dcterms:W3CDTF">2026-01-14T19:30:18Z</dcterms:created>
  <dcterms:modified xsi:type="dcterms:W3CDTF">2026-01-15T17:02:11Z</dcterms:modified>
</cp:coreProperties>
</file>